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6AB1793-39F7-46E5-A1CE-197B2204876C}" type="datetimeFigureOut">
              <a:rPr lang="en-US" smtClean="0"/>
              <a:pPr/>
              <a:t>4/11/2011</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4AB8307-31A4-448F-93EC-176550AFA26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AB1793-39F7-46E5-A1CE-197B2204876C}" type="datetimeFigureOut">
              <a:rPr lang="en-US" smtClean="0"/>
              <a:pPr/>
              <a:t>4/11/2011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4AB8307-31A4-448F-93EC-176550AFA26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6AB1793-39F7-46E5-A1CE-197B2204876C}" type="datetimeFigureOut">
              <a:rPr lang="en-US" smtClean="0"/>
              <a:pPr/>
              <a:t>4/11/2011</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4AB8307-31A4-448F-93EC-176550AFA26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AB1793-39F7-46E5-A1CE-197B2204876C}" type="datetimeFigureOut">
              <a:rPr lang="en-US" smtClean="0"/>
              <a:pPr/>
              <a:t>4/11/2011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4AB8307-31A4-448F-93EC-176550AFA26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6AB1793-39F7-46E5-A1CE-197B2204876C}" type="datetimeFigureOut">
              <a:rPr lang="en-US" smtClean="0"/>
              <a:pPr/>
              <a:t>4/11/2011</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4AB8307-31A4-448F-93EC-176550AFA26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6AB1793-39F7-46E5-A1CE-197B2204876C}" type="datetimeFigureOut">
              <a:rPr lang="en-US" smtClean="0"/>
              <a:pPr/>
              <a:t>4/11/2011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4AB8307-31A4-448F-93EC-176550AFA26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6AB1793-39F7-46E5-A1CE-197B2204876C}" type="datetimeFigureOut">
              <a:rPr lang="en-US" smtClean="0"/>
              <a:pPr/>
              <a:t>4/11/2011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54AB8307-31A4-448F-93EC-176550AFA26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6AB1793-39F7-46E5-A1CE-197B2204876C}" type="datetimeFigureOut">
              <a:rPr lang="en-US" smtClean="0"/>
              <a:pPr/>
              <a:t>4/11/2011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54AB8307-31A4-448F-93EC-176550AFA26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6AB1793-39F7-46E5-A1CE-197B2204876C}" type="datetimeFigureOut">
              <a:rPr lang="en-US" smtClean="0"/>
              <a:pPr/>
              <a:t>4/11/2011</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54AB8307-31A4-448F-93EC-176550AFA26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6AB1793-39F7-46E5-A1CE-197B2204876C}" type="datetimeFigureOut">
              <a:rPr lang="en-US" smtClean="0"/>
              <a:pPr/>
              <a:t>4/11/2011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4AB8307-31A4-448F-93EC-176550AFA26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6AB1793-39F7-46E5-A1CE-197B2204876C}" type="datetimeFigureOut">
              <a:rPr lang="en-US" smtClean="0"/>
              <a:pPr/>
              <a:t>4/11/2011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4AB8307-31A4-448F-93EC-176550AFA26B}"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6AB1793-39F7-46E5-A1CE-197B2204876C}" type="datetimeFigureOut">
              <a:rPr lang="en-US" smtClean="0"/>
              <a:pPr/>
              <a:t>4/11/2011</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4AB8307-31A4-448F-93EC-176550AFA26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Food and Cooking of the Revolutionary War</a:t>
            </a:r>
            <a:endParaRPr lang="en-US" dirty="0"/>
          </a:p>
        </p:txBody>
      </p:sp>
      <p:sp>
        <p:nvSpPr>
          <p:cNvPr id="3" name="Subtitle 2"/>
          <p:cNvSpPr>
            <a:spLocks noGrp="1"/>
          </p:cNvSpPr>
          <p:nvPr>
            <p:ph type="subTitle" idx="1"/>
          </p:nvPr>
        </p:nvSpPr>
        <p:spPr/>
        <p:txBody>
          <a:bodyPr/>
          <a:lstStyle/>
          <a:p>
            <a:r>
              <a:rPr lang="en-US" dirty="0" smtClean="0"/>
              <a:t>By: Indira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a:t>
            </a:r>
            <a:endParaRPr lang="en-US" dirty="0"/>
          </a:p>
        </p:txBody>
      </p:sp>
      <p:sp>
        <p:nvSpPr>
          <p:cNvPr id="3" name="Content Placeholder 2"/>
          <p:cNvSpPr>
            <a:spLocks noGrp="1"/>
          </p:cNvSpPr>
          <p:nvPr>
            <p:ph idx="1"/>
          </p:nvPr>
        </p:nvSpPr>
        <p:spPr>
          <a:xfrm>
            <a:off x="457200" y="1600200"/>
            <a:ext cx="8229600" cy="4648200"/>
          </a:xfrm>
        </p:spPr>
        <p:txBody>
          <a:bodyPr>
            <a:normAutofit fontScale="92500" lnSpcReduction="10000"/>
          </a:bodyPr>
          <a:lstStyle/>
          <a:p>
            <a:r>
              <a:rPr lang="en-US" i="1" dirty="0" smtClean="0"/>
              <a:t>     Food </a:t>
            </a:r>
            <a:r>
              <a:rPr lang="en-US" i="1" dirty="0"/>
              <a:t>played an important part in the Revolutionary War. </a:t>
            </a:r>
            <a:endParaRPr lang="en-US" i="1" dirty="0" smtClean="0"/>
          </a:p>
          <a:p>
            <a:endParaRPr lang="en-US" i="1" dirty="0" smtClean="0"/>
          </a:p>
          <a:p>
            <a:r>
              <a:rPr lang="en-US" i="1" dirty="0" smtClean="0"/>
              <a:t>Before </a:t>
            </a:r>
            <a:r>
              <a:rPr lang="en-US" i="1" dirty="0"/>
              <a:t>the </a:t>
            </a:r>
            <a:r>
              <a:rPr lang="en-US" i="1" dirty="0" smtClean="0"/>
              <a:t>Revolutionary </a:t>
            </a:r>
            <a:r>
              <a:rPr lang="en-US" i="1" dirty="0"/>
              <a:t>W</a:t>
            </a:r>
            <a:r>
              <a:rPr lang="en-US" i="1" dirty="0" smtClean="0"/>
              <a:t>ar most </a:t>
            </a:r>
            <a:r>
              <a:rPr lang="en-US" i="1" dirty="0"/>
              <a:t>people were farmers. Even people who lived in the </a:t>
            </a:r>
            <a:r>
              <a:rPr lang="en-US" i="1" dirty="0" smtClean="0"/>
              <a:t>cities and important members of congress </a:t>
            </a:r>
            <a:r>
              <a:rPr lang="en-US" i="1" dirty="0"/>
              <a:t>had </a:t>
            </a:r>
            <a:r>
              <a:rPr lang="en-US" i="1" dirty="0" smtClean="0"/>
              <a:t>gardens and farms.</a:t>
            </a:r>
          </a:p>
          <a:p>
            <a:endParaRPr lang="en-US" i="1" dirty="0" smtClean="0"/>
          </a:p>
          <a:p>
            <a:r>
              <a:rPr lang="en-US" i="1" dirty="0" smtClean="0"/>
              <a:t>Nearly </a:t>
            </a:r>
            <a:r>
              <a:rPr lang="en-US" i="1" dirty="0"/>
              <a:t>everyone ate well. Visitors </a:t>
            </a:r>
            <a:r>
              <a:rPr lang="en-US" i="1" dirty="0" smtClean="0"/>
              <a:t>were </a:t>
            </a:r>
            <a:r>
              <a:rPr lang="en-US" i="1" dirty="0"/>
              <a:t>surprised that there were so many types of food and so much of it. Because so many people had farms on which they grew their own food, few people went hungry during the war.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239000" cy="762000"/>
          </a:xfrm>
        </p:spPr>
        <p:txBody>
          <a:bodyPr/>
          <a:lstStyle/>
          <a:p>
            <a:r>
              <a:rPr lang="en-US" dirty="0" smtClean="0"/>
              <a:t>Breakfast</a:t>
            </a:r>
            <a:endParaRPr lang="en-US" dirty="0"/>
          </a:p>
        </p:txBody>
      </p:sp>
      <p:sp>
        <p:nvSpPr>
          <p:cNvPr id="3" name="Content Placeholder 2"/>
          <p:cNvSpPr>
            <a:spLocks noGrp="1"/>
          </p:cNvSpPr>
          <p:nvPr>
            <p:ph idx="1"/>
          </p:nvPr>
        </p:nvSpPr>
        <p:spPr>
          <a:xfrm>
            <a:off x="457200" y="1295400"/>
            <a:ext cx="7239000" cy="4846320"/>
          </a:xfrm>
        </p:spPr>
        <p:txBody>
          <a:bodyPr>
            <a:normAutofit fontScale="92500" lnSpcReduction="10000"/>
          </a:bodyPr>
          <a:lstStyle/>
          <a:p>
            <a:pPr>
              <a:buNone/>
            </a:pPr>
            <a:r>
              <a:rPr lang="en-US" sz="2400" i="1" dirty="0" smtClean="0"/>
              <a:t>    Around </a:t>
            </a:r>
            <a:r>
              <a:rPr lang="en-US" sz="2400" i="1" dirty="0"/>
              <a:t>the time of war, many colonists ate big breakfasts every day. </a:t>
            </a:r>
            <a:endParaRPr lang="en-US" sz="2400" i="1" dirty="0" smtClean="0"/>
          </a:p>
          <a:p>
            <a:endParaRPr lang="en-US" sz="2400" i="1" dirty="0" smtClean="0"/>
          </a:p>
          <a:p>
            <a:r>
              <a:rPr lang="en-US" sz="2400" i="1" dirty="0" smtClean="0"/>
              <a:t>Children </a:t>
            </a:r>
            <a:r>
              <a:rPr lang="en-US" sz="2400" i="1" dirty="0"/>
              <a:t>usually had oatmeal or </a:t>
            </a:r>
            <a:r>
              <a:rPr lang="en-US" sz="2400" i="1" dirty="0" smtClean="0"/>
              <a:t>corn mush </a:t>
            </a:r>
            <a:r>
              <a:rPr lang="en-US" sz="2400" i="1" dirty="0"/>
              <a:t>with bread and butter. </a:t>
            </a:r>
            <a:endParaRPr lang="en-US" sz="2400" i="1" dirty="0" smtClean="0"/>
          </a:p>
          <a:p>
            <a:endParaRPr lang="en-US" sz="2400" i="1" dirty="0" smtClean="0"/>
          </a:p>
          <a:p>
            <a:r>
              <a:rPr lang="en-US" sz="2400" i="1" dirty="0" smtClean="0"/>
              <a:t>Families </a:t>
            </a:r>
            <a:r>
              <a:rPr lang="en-US" sz="2400" i="1" dirty="0"/>
              <a:t>also served some type of </a:t>
            </a:r>
            <a:r>
              <a:rPr lang="en-US" sz="2400" i="1" dirty="0" smtClean="0"/>
              <a:t>meat.</a:t>
            </a:r>
            <a:endParaRPr lang="en-US" sz="2400" i="1" dirty="0" smtClean="0"/>
          </a:p>
          <a:p>
            <a:endParaRPr lang="en-US" sz="2400" i="1" dirty="0" smtClean="0"/>
          </a:p>
          <a:p>
            <a:r>
              <a:rPr lang="en-US" sz="2400" i="1" dirty="0" smtClean="0"/>
              <a:t>In </a:t>
            </a:r>
            <a:r>
              <a:rPr lang="en-US" sz="2400" i="1" dirty="0"/>
              <a:t>some places a dish called </a:t>
            </a:r>
            <a:r>
              <a:rPr lang="en-US" sz="2400" i="1" dirty="0" smtClean="0"/>
              <a:t>Scrapple was </a:t>
            </a:r>
            <a:r>
              <a:rPr lang="en-US" sz="2400" i="1" dirty="0"/>
              <a:t>often served with eggs. </a:t>
            </a:r>
            <a:endParaRPr lang="en-US" sz="2400" i="1" dirty="0" smtClean="0"/>
          </a:p>
          <a:p>
            <a:endParaRPr lang="en-US" sz="2400" i="1" dirty="0" smtClean="0"/>
          </a:p>
          <a:p>
            <a:r>
              <a:rPr lang="en-US" sz="2400" i="1" dirty="0" smtClean="0"/>
              <a:t>The </a:t>
            </a:r>
            <a:r>
              <a:rPr lang="en-US" sz="2400" i="1" dirty="0"/>
              <a:t>traditional drink for </a:t>
            </a:r>
            <a:r>
              <a:rPr lang="en-US" sz="2400" i="1" dirty="0" smtClean="0"/>
              <a:t>most </a:t>
            </a:r>
            <a:r>
              <a:rPr lang="en-US" sz="2400" i="1" dirty="0"/>
              <a:t>adults was coffee rather than tea.</a:t>
            </a:r>
            <a:endParaRPr lang="en-US" sz="2400" dirty="0"/>
          </a:p>
        </p:txBody>
      </p:sp>
      <p:pic>
        <p:nvPicPr>
          <p:cNvPr id="4098" name="Picture 2" descr="C:\Users\75157\AppData\Local\Microsoft\Windows\Temporary Internet Files\Content.IE5\P1JX8BJE\MC900433885[1].png"/>
          <p:cNvPicPr>
            <a:picLocks noChangeAspect="1" noChangeArrowheads="1"/>
          </p:cNvPicPr>
          <p:nvPr/>
        </p:nvPicPr>
        <p:blipFill>
          <a:blip r:embed="rId2" cstate="print"/>
          <a:srcRect/>
          <a:stretch>
            <a:fillRect/>
          </a:stretch>
        </p:blipFill>
        <p:spPr bwMode="auto">
          <a:xfrm>
            <a:off x="3200400" y="5562600"/>
            <a:ext cx="1524000" cy="1524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Dinner</a:t>
            </a:r>
            <a:endParaRPr lang="en-US" dirty="0"/>
          </a:p>
        </p:txBody>
      </p:sp>
      <p:sp>
        <p:nvSpPr>
          <p:cNvPr id="3" name="Content Placeholder 2"/>
          <p:cNvSpPr>
            <a:spLocks noGrp="1"/>
          </p:cNvSpPr>
          <p:nvPr>
            <p:ph idx="1"/>
          </p:nvPr>
        </p:nvSpPr>
        <p:spPr>
          <a:xfrm>
            <a:off x="457200" y="1524000"/>
            <a:ext cx="7239000" cy="4846320"/>
          </a:xfrm>
        </p:spPr>
        <p:txBody>
          <a:bodyPr>
            <a:normAutofit/>
          </a:bodyPr>
          <a:lstStyle/>
          <a:p>
            <a:pPr>
              <a:buNone/>
            </a:pPr>
            <a:r>
              <a:rPr lang="en-US" dirty="0" smtClean="0"/>
              <a:t>     </a:t>
            </a:r>
            <a:endParaRPr lang="en-US" sz="2500" dirty="0" smtClean="0"/>
          </a:p>
          <a:p>
            <a:r>
              <a:rPr lang="en-US" sz="2500" dirty="0" smtClean="0"/>
              <a:t>A typical comfortably fixed family in the late 1700s probably served two courses for dinner. </a:t>
            </a:r>
          </a:p>
          <a:p>
            <a:endParaRPr lang="en-US" sz="2500" dirty="0" smtClean="0"/>
          </a:p>
          <a:p>
            <a:r>
              <a:rPr lang="en-US" sz="2500" dirty="0" smtClean="0"/>
              <a:t>The </a:t>
            </a:r>
            <a:r>
              <a:rPr lang="en-US" sz="2500" dirty="0" smtClean="0"/>
              <a:t>first course included several </a:t>
            </a:r>
            <a:r>
              <a:rPr lang="en-US" sz="2500" dirty="0" smtClean="0"/>
              <a:t>meats, </a:t>
            </a:r>
            <a:r>
              <a:rPr lang="en-US" sz="2500" dirty="0" smtClean="0"/>
              <a:t>meat </a:t>
            </a:r>
            <a:r>
              <a:rPr lang="en-US" sz="2500" dirty="0" smtClean="0"/>
              <a:t>puddings, </a:t>
            </a:r>
            <a:r>
              <a:rPr lang="en-US" sz="2500" dirty="0" smtClean="0"/>
              <a:t>and/or deep meat pies containing fruits and spices, pancakes and fritters, and </a:t>
            </a:r>
            <a:r>
              <a:rPr lang="en-US" sz="2500" dirty="0" smtClean="0"/>
              <a:t>side </a:t>
            </a:r>
            <a:r>
              <a:rPr lang="en-US" sz="2500" dirty="0" smtClean="0"/>
              <a:t>dishes of sauces, pickles and catsups. </a:t>
            </a:r>
          </a:p>
          <a:p>
            <a:pPr>
              <a:buNone/>
            </a:pPr>
            <a:endParaRPr lang="en-US" dirty="0"/>
          </a:p>
        </p:txBody>
      </p:sp>
      <p:pic>
        <p:nvPicPr>
          <p:cNvPr id="3074" name="Picture 2" descr="C:\Users\75157\AppData\Local\Microsoft\Windows\Temporary Internet Files\Content.IE5\W52T466F\MC900264324[1].wmf"/>
          <p:cNvPicPr>
            <a:picLocks noChangeAspect="1" noChangeArrowheads="1"/>
          </p:cNvPicPr>
          <p:nvPr/>
        </p:nvPicPr>
        <p:blipFill>
          <a:blip r:embed="rId2" cstate="print"/>
          <a:srcRect/>
          <a:stretch>
            <a:fillRect/>
          </a:stretch>
        </p:blipFill>
        <p:spPr bwMode="auto">
          <a:xfrm>
            <a:off x="3124200" y="5715000"/>
            <a:ext cx="1475612" cy="990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Dessert</a:t>
            </a:r>
            <a:endParaRPr lang="en-US" dirty="0"/>
          </a:p>
        </p:txBody>
      </p:sp>
      <p:sp>
        <p:nvSpPr>
          <p:cNvPr id="3" name="Content Placeholder 2"/>
          <p:cNvSpPr>
            <a:spLocks noGrp="1"/>
          </p:cNvSpPr>
          <p:nvPr>
            <p:ph idx="1"/>
          </p:nvPr>
        </p:nvSpPr>
        <p:spPr/>
        <p:txBody>
          <a:bodyPr>
            <a:normAutofit/>
          </a:bodyPr>
          <a:lstStyle/>
          <a:p>
            <a:pPr>
              <a:buNone/>
            </a:pPr>
            <a:r>
              <a:rPr lang="en-US" dirty="0" smtClean="0"/>
              <a:t>   Desserts appeared with the second course. </a:t>
            </a:r>
          </a:p>
          <a:p>
            <a:endParaRPr lang="en-US" dirty="0" smtClean="0"/>
          </a:p>
          <a:p>
            <a:r>
              <a:rPr lang="en-US" dirty="0" smtClean="0"/>
              <a:t>An </a:t>
            </a:r>
            <a:r>
              <a:rPr lang="en-US" dirty="0" smtClean="0"/>
              <a:t>assortment of fresh or dried fruits, custards, </a:t>
            </a:r>
            <a:r>
              <a:rPr lang="en-US" dirty="0" smtClean="0"/>
              <a:t>tarts, </a:t>
            </a:r>
            <a:r>
              <a:rPr lang="en-US" dirty="0" smtClean="0"/>
              <a:t>and sweetmeats </a:t>
            </a:r>
            <a:r>
              <a:rPr lang="en-US" dirty="0" smtClean="0"/>
              <a:t>were </a:t>
            </a:r>
            <a:r>
              <a:rPr lang="en-US" dirty="0" smtClean="0"/>
              <a:t>usually available.</a:t>
            </a:r>
          </a:p>
          <a:p>
            <a:endParaRPr lang="en-US" dirty="0" smtClean="0"/>
          </a:p>
          <a:p>
            <a:r>
              <a:rPr lang="en-US" dirty="0" smtClean="0"/>
              <a:t>Cakes </a:t>
            </a:r>
            <a:r>
              <a:rPr lang="en-US" dirty="0" smtClean="0"/>
              <a:t>were of many varieties: pound, gingerbread, spice and cheese</a:t>
            </a:r>
            <a:r>
              <a:rPr lang="en-US" dirty="0" smtClean="0"/>
              <a:t>.</a:t>
            </a:r>
            <a:endParaRPr lang="en-US" dirty="0" smtClean="0"/>
          </a:p>
          <a:p>
            <a:endParaRPr lang="en-US" dirty="0" smtClean="0"/>
          </a:p>
          <a:p>
            <a:endParaRPr lang="en-US" dirty="0"/>
          </a:p>
        </p:txBody>
      </p:sp>
      <p:pic>
        <p:nvPicPr>
          <p:cNvPr id="1026" name="Picture 2" descr="C:\Users\75157\AppData\Local\Microsoft\Windows\Temporary Internet Files\Content.IE5\NPG2AB6K\MC900053447[1].wmf"/>
          <p:cNvPicPr>
            <a:picLocks noChangeAspect="1" noChangeArrowheads="1"/>
          </p:cNvPicPr>
          <p:nvPr/>
        </p:nvPicPr>
        <p:blipFill>
          <a:blip r:embed="rId2" cstate="print"/>
          <a:srcRect/>
          <a:stretch>
            <a:fillRect/>
          </a:stretch>
        </p:blipFill>
        <p:spPr bwMode="auto">
          <a:xfrm>
            <a:off x="3200400" y="5181600"/>
            <a:ext cx="1425550" cy="123626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Supper</a:t>
            </a:r>
            <a:endParaRPr lang="en-US" dirty="0"/>
          </a:p>
        </p:txBody>
      </p:sp>
      <p:sp>
        <p:nvSpPr>
          <p:cNvPr id="3" name="Content Placeholder 2"/>
          <p:cNvSpPr>
            <a:spLocks noGrp="1"/>
          </p:cNvSpPr>
          <p:nvPr>
            <p:ph idx="1"/>
          </p:nvPr>
        </p:nvSpPr>
        <p:spPr/>
        <p:txBody>
          <a:bodyPr/>
          <a:lstStyle/>
          <a:p>
            <a:pPr>
              <a:buNone/>
            </a:pPr>
            <a:r>
              <a:rPr lang="en-US" dirty="0" smtClean="0"/>
              <a:t>   What </a:t>
            </a:r>
            <a:r>
              <a:rPr lang="en-US" dirty="0" smtClean="0"/>
              <a:t>was referred to as supper in the mid 1700’s was mostly made up of leftovers from dinner and was a before bedtime meal.</a:t>
            </a:r>
          </a:p>
          <a:p>
            <a:endParaRPr lang="en-US" dirty="0" smtClean="0"/>
          </a:p>
          <a:p>
            <a:r>
              <a:rPr lang="en-US" dirty="0" smtClean="0"/>
              <a:t>"</a:t>
            </a:r>
            <a:r>
              <a:rPr lang="en-US" dirty="0" smtClean="0"/>
              <a:t>Sallats," (salads) a popular food served at supper, sometimes were served at dinner and occasionally provided decoration in the center of the table.</a:t>
            </a:r>
            <a:endParaRPr lang="en-US" dirty="0"/>
          </a:p>
        </p:txBody>
      </p:sp>
      <p:pic>
        <p:nvPicPr>
          <p:cNvPr id="2050" name="Picture 2" descr="C:\Users\75157\AppData\Local\Microsoft\Windows\Temporary Internet Files\Content.IE5\IOXPZM17\MM900223775[1].gif"/>
          <p:cNvPicPr>
            <a:picLocks noChangeAspect="1" noChangeArrowheads="1" noCrop="1"/>
          </p:cNvPicPr>
          <p:nvPr/>
        </p:nvPicPr>
        <p:blipFill>
          <a:blip r:embed="rId2" cstate="print"/>
          <a:srcRect/>
          <a:stretch>
            <a:fillRect/>
          </a:stretch>
        </p:blipFill>
        <p:spPr bwMode="auto">
          <a:xfrm>
            <a:off x="3048000" y="5105400"/>
            <a:ext cx="1676400" cy="134112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lnSpcReduction="10000"/>
          </a:bodyPr>
          <a:lstStyle/>
          <a:p>
            <a:r>
              <a:rPr lang="en-US" i="1" dirty="0" smtClean="0">
                <a:solidFill>
                  <a:srgbClr val="00B0F0"/>
                </a:solidFill>
              </a:rPr>
              <a:t>Colonial Williamsburg</a:t>
            </a:r>
            <a:r>
              <a:rPr lang="en-US" dirty="0" smtClean="0"/>
              <a:t>. N.p., 2011. Web. 8 Apr. 2011. &lt;http://www.history.org/‌search/‌google_search_results.cfm&gt;.</a:t>
            </a:r>
          </a:p>
          <a:p>
            <a:r>
              <a:rPr lang="en-US" dirty="0" smtClean="0"/>
              <a:t>Erdosh, George. </a:t>
            </a:r>
            <a:r>
              <a:rPr lang="en-US" i="1" dirty="0" smtClean="0">
                <a:solidFill>
                  <a:srgbClr val="00B0F0"/>
                </a:solidFill>
              </a:rPr>
              <a:t>Food and Recipes of the Revolutionary </a:t>
            </a:r>
            <a:r>
              <a:rPr lang="en-US" i="1" dirty="0" smtClean="0">
                <a:solidFill>
                  <a:srgbClr val="00B0F0"/>
                </a:solidFill>
              </a:rPr>
              <a:t>War</a:t>
            </a:r>
            <a:r>
              <a:rPr lang="en-US" dirty="0" smtClean="0"/>
              <a:t>. New York: PowerKids Press, 1997. N. pag. Print.</a:t>
            </a:r>
          </a:p>
          <a:p>
            <a:r>
              <a:rPr lang="en-US" dirty="0" smtClean="0"/>
              <a:t>Olver, Lynn. </a:t>
            </a:r>
            <a:r>
              <a:rPr lang="en-US" i="1" dirty="0" smtClean="0">
                <a:solidFill>
                  <a:srgbClr val="00B0F0"/>
                </a:solidFill>
              </a:rPr>
              <a:t>Food Timeline</a:t>
            </a:r>
            <a:r>
              <a:rPr lang="en-US" dirty="0" smtClean="0"/>
              <a:t>. Lynn Olver, 5 Jan. 2011. Web. 5 Apr. 2011. &lt;http://www.foodtimeline.org/‌foodcolonial.html#colonialstorage</a:t>
            </a:r>
            <a:r>
              <a:rPr lang="en-US" dirty="0" smtClean="0"/>
              <a:t>&gt;.</a:t>
            </a:r>
          </a:p>
          <a:p>
            <a:r>
              <a:rPr lang="en-US" dirty="0" smtClean="0">
                <a:solidFill>
                  <a:srgbClr val="00B0F0"/>
                </a:solidFill>
              </a:rPr>
              <a:t>Clip Art</a:t>
            </a:r>
            <a:endParaRPr lang="en-US" dirty="0" smtClean="0">
              <a:solidFill>
                <a:srgbClr val="00B0F0"/>
              </a:solidFill>
            </a:endParaRP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84</TotalTime>
  <Words>376</Words>
  <Application>Microsoft Office PowerPoint</Application>
  <PresentationFormat>On-screen Show (4:3)</PresentationFormat>
  <Paragraphs>38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Opulent</vt:lpstr>
      <vt:lpstr>Food and Cooking of the Revolutionary War</vt:lpstr>
      <vt:lpstr>Food</vt:lpstr>
      <vt:lpstr>Breakfast</vt:lpstr>
      <vt:lpstr>Dinner</vt:lpstr>
      <vt:lpstr>Dessert</vt:lpstr>
      <vt:lpstr>Supper</vt:lpstr>
      <vt:lpstr>Bibliography</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and Cooking of the Revolutionary War</dc:title>
  <dc:creator>WA</dc:creator>
  <cp:lastModifiedBy>WA</cp:lastModifiedBy>
  <cp:revision>11</cp:revision>
  <dcterms:created xsi:type="dcterms:W3CDTF">2011-04-07T17:45:21Z</dcterms:created>
  <dcterms:modified xsi:type="dcterms:W3CDTF">2011-04-11T18:17:59Z</dcterms:modified>
</cp:coreProperties>
</file>